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Average" panose="020B0604020202020204" charset="0"/>
      <p:regular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Oswald" panose="00000500000000000000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32" y="5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fb8e0138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dfb8e0138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fb8e0138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fb8e0138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cb8c19eb8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cb8c19eb8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bcb8c19eb8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bcb8c19eb8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fb8e0138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dfb8e0138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8f36fa6a9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228f36fa6a9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8f36fa6a9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228f36fa6a9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fb8e0138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fb8e0138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bcb8c19eb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bcb8c19eb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8f36fa6a9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228f36fa6a9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cb8c19eb8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bcb8c19eb8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14"/>
          <p:cNvGrpSpPr/>
          <p:nvPr/>
        </p:nvGrpSpPr>
        <p:grpSpPr>
          <a:xfrm>
            <a:off x="4350277" y="2855378"/>
            <a:ext cx="443589" cy="105632"/>
            <a:chOff x="4137525" y="2915950"/>
            <a:chExt cx="869100" cy="207000"/>
          </a:xfrm>
        </p:grpSpPr>
        <p:sp>
          <p:nvSpPr>
            <p:cNvPr id="61" name="Google Shape;61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subTitle" idx="1"/>
          </p:nvPr>
        </p:nvSpPr>
        <p:spPr>
          <a:xfrm>
            <a:off x="4893825" y="32168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Team-3  </a:t>
            </a:r>
            <a:endParaRPr sz="1400"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Zubair Ahmed Baig Mogal</a:t>
            </a:r>
            <a:endParaRPr sz="14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Soumyadip  Chatterjee</a:t>
            </a:r>
            <a:endParaRPr sz="14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Gayathri Raj Patel</a:t>
            </a:r>
            <a:endParaRPr sz="14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Chitra Lekha Yatham</a:t>
            </a:r>
            <a:endParaRPr sz="14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Robert Aliberti</a:t>
            </a:r>
            <a:endParaRPr sz="14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Divyaa Mohankumar</a:t>
            </a:r>
            <a:endParaRPr sz="1400">
              <a:solidFill>
                <a:schemeClr val="accent2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50" y="607725"/>
            <a:ext cx="3794200" cy="24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 txBox="1"/>
          <p:nvPr/>
        </p:nvSpPr>
        <p:spPr>
          <a:xfrm>
            <a:off x="-328550" y="815600"/>
            <a:ext cx="47583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QR-Yummy: Class Presentation</a:t>
            </a:r>
            <a:endParaRPr sz="4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R1: Test Execution Log (I1,I2) - Rob</a:t>
            </a:r>
            <a:endParaRPr/>
          </a:p>
        </p:txBody>
      </p:sp>
      <p:pic>
        <p:nvPicPr>
          <p:cNvPr id="173" name="Google Shape;1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00" y="1221875"/>
            <a:ext cx="8520600" cy="1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5DE41-C625-1171-ED01-9BF42D4E5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00" y="3106025"/>
            <a:ext cx="8520600" cy="17780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R1: Jenkins Progress Report - Soumyadip</a:t>
            </a:r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36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title"/>
          </p:nvPr>
        </p:nvSpPr>
        <p:spPr>
          <a:xfrm>
            <a:off x="0" y="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R1: App Demo - Gayathri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16.R1 app demo">
            <a:hlinkClick r:id="" action="ppaction://media"/>
            <a:extLst>
              <a:ext uri="{FF2B5EF4-FFF2-40B4-BE49-F238E27FC236}">
                <a16:creationId xmlns:a16="http://schemas.microsoft.com/office/drawing/2014/main" id="{FCDF37D2-2CB3-0FC8-3AFE-BD3D225722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2190"/>
            <a:ext cx="9144000" cy="467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R1: RoadMap - Zubair</a:t>
            </a:r>
            <a:endParaRPr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75" y="1017725"/>
            <a:ext cx="817283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R1: Burn-down Chart - Zubair</a:t>
            </a:r>
            <a:endParaRPr dirty="0"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4676931" cy="45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6F877E-5367-3D31-442B-534381AA0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930" y="572700"/>
            <a:ext cx="4467069" cy="4570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R1: BRM Diagram, User Roles - Divyaa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0" name="Google Shape;13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4363549" cy="35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0800" y="1152475"/>
            <a:ext cx="4224351" cy="350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R1: Context Diagram, System Interface Table - Divyaa</a:t>
            </a:r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8" name="Google Shape;13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75" y="1152475"/>
            <a:ext cx="4615076" cy="28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8125" y="1152475"/>
            <a:ext cx="4349474" cy="28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R1: RCT - Planning I1,I2 - Chithra</a:t>
            </a:r>
            <a:endParaRPr/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3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R1: User Stories (I1, I2) - Chithra</a:t>
            </a:r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0" y="1152475"/>
            <a:ext cx="8945200" cy="33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R1: Source Code/GitHub Repository - Soumyadip Chatterjee</a:t>
            </a:r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https://github.com/ralibert727/QR-Yummy</a:t>
            </a:r>
            <a:endParaRPr/>
          </a:p>
        </p:txBody>
      </p:sp>
      <p:pic>
        <p:nvPicPr>
          <p:cNvPr id="159" name="Google Shape;15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3075" y="1152475"/>
            <a:ext cx="3792001" cy="30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042407"/>
            <a:ext cx="5095375" cy="8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R1: Acceptance Tests (I1,I2) - Rob</a:t>
            </a:r>
            <a:endParaRPr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75" y="1152475"/>
            <a:ext cx="3491526" cy="35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400" y="1170125"/>
            <a:ext cx="4018301" cy="34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On-screen Show (16:9)</PresentationFormat>
  <Paragraphs>20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Lato</vt:lpstr>
      <vt:lpstr>Oswald</vt:lpstr>
      <vt:lpstr>Average</vt:lpstr>
      <vt:lpstr>Arial</vt:lpstr>
      <vt:lpstr>Slate</vt:lpstr>
      <vt:lpstr>Slate</vt:lpstr>
      <vt:lpstr>PowerPoint Presentation</vt:lpstr>
      <vt:lpstr>R1: RoadMap - Zubair</vt:lpstr>
      <vt:lpstr>R1: Burn-down Chart - Zubair</vt:lpstr>
      <vt:lpstr>R1: BRM Diagram, User Roles - Divyaa</vt:lpstr>
      <vt:lpstr>R1: Context Diagram, System Interface Table - Divyaa</vt:lpstr>
      <vt:lpstr>R1: RCT - Planning I1,I2 - Chithra</vt:lpstr>
      <vt:lpstr>R1: User Stories (I1, I2) - Chithra</vt:lpstr>
      <vt:lpstr>R1: Source Code/GitHub Repository - Soumyadip Chatterjee</vt:lpstr>
      <vt:lpstr>R1: Acceptance Tests (I1,I2) - Rob</vt:lpstr>
      <vt:lpstr>R1: Test Execution Log (I1,I2) - Rob</vt:lpstr>
      <vt:lpstr>R1: Jenkins Progress Report - Soumyadip</vt:lpstr>
      <vt:lpstr>R1: App Demo - Gayathri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ZUBAIR AHMED</cp:lastModifiedBy>
  <cp:revision>1</cp:revision>
  <dcterms:modified xsi:type="dcterms:W3CDTF">2023-03-31T03:09:07Z</dcterms:modified>
</cp:coreProperties>
</file>